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8" r:id="rId10"/>
    <p:sldId id="269" r:id="rId11"/>
    <p:sldId id="270" r:id="rId12"/>
    <p:sldId id="271" r:id="rId13"/>
    <p:sldId id="272" r:id="rId14"/>
    <p:sldId id="264" r:id="rId15"/>
    <p:sldId id="265" r:id="rId16"/>
    <p:sldId id="266" r:id="rId17"/>
    <p:sldId id="267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ego Oliveira" initials="DO" lastIdx="1" clrIdx="0">
    <p:extLst>
      <p:ext uri="{19B8F6BF-5375-455C-9EA6-DF929625EA0E}">
        <p15:presenceInfo xmlns:p15="http://schemas.microsoft.com/office/powerpoint/2012/main" userId="ce035387a60a829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55" autoAdjust="0"/>
    <p:restoredTop sz="94660"/>
  </p:normalViewPr>
  <p:slideViewPr>
    <p:cSldViewPr snapToGrid="0">
      <p:cViewPr>
        <p:scale>
          <a:sx n="66" d="100"/>
          <a:sy n="66" d="100"/>
        </p:scale>
        <p:origin x="109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6T19:24:43.053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9552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72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131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10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673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8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739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703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587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208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41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AF3B1-D729-408C-9620-DCBBA2C8D587}" type="datetimeFigureOut">
              <a:rPr lang="pt-BR" smtClean="0"/>
              <a:t>18/06/2021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8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m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536" y="5107453"/>
            <a:ext cx="5652973" cy="80962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85344" y="0"/>
            <a:ext cx="3821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Ao clicar botão o mesmo mudar de cor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785" y="485394"/>
            <a:ext cx="5373675" cy="78257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265" y="184666"/>
            <a:ext cx="5267325" cy="303847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785" y="2093014"/>
            <a:ext cx="5373675" cy="608106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>
            <a:off x="5947460" y="621792"/>
            <a:ext cx="367805" cy="3230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>
            <a:stCxn id="6" idx="1"/>
            <a:endCxn id="7" idx="0"/>
          </p:cNvCxnSpPr>
          <p:nvPr/>
        </p:nvCxnSpPr>
        <p:spPr>
          <a:xfrm flipH="1">
            <a:off x="3260623" y="1703904"/>
            <a:ext cx="3054642" cy="3891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34" y="2918060"/>
            <a:ext cx="5286375" cy="3086100"/>
          </a:xfrm>
          <a:prstGeom prst="rect">
            <a:avLst/>
          </a:prstGeom>
        </p:spPr>
      </p:pic>
      <p:cxnSp>
        <p:nvCxnSpPr>
          <p:cNvPr id="15" name="Conector de seta reta 14"/>
          <p:cNvCxnSpPr>
            <a:stCxn id="7" idx="2"/>
            <a:endCxn id="13" idx="0"/>
          </p:cNvCxnSpPr>
          <p:nvPr/>
        </p:nvCxnSpPr>
        <p:spPr>
          <a:xfrm flipH="1">
            <a:off x="3260622" y="2701120"/>
            <a:ext cx="1" cy="2169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m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5264" y="3454289"/>
            <a:ext cx="3636531" cy="744623"/>
          </a:xfrm>
          <a:prstGeom prst="rect">
            <a:avLst/>
          </a:prstGeom>
        </p:spPr>
      </p:pic>
      <p:cxnSp>
        <p:nvCxnSpPr>
          <p:cNvPr id="23" name="Conector de seta reta 22"/>
          <p:cNvCxnSpPr>
            <a:stCxn id="13" idx="3"/>
            <a:endCxn id="21" idx="1"/>
          </p:cNvCxnSpPr>
          <p:nvPr/>
        </p:nvCxnSpPr>
        <p:spPr>
          <a:xfrm flipV="1">
            <a:off x="5903809" y="3826601"/>
            <a:ext cx="411455" cy="6345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>
            <a:stCxn id="21" idx="2"/>
          </p:cNvCxnSpPr>
          <p:nvPr/>
        </p:nvCxnSpPr>
        <p:spPr>
          <a:xfrm>
            <a:off x="8133530" y="4198912"/>
            <a:ext cx="881226" cy="9085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5549648" y="6465837"/>
            <a:ext cx="5245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Para utilizar cores cadastrar a mesma dentro de </a:t>
            </a:r>
            <a:r>
              <a:rPr lang="pt-BR" dirty="0" err="1"/>
              <a:t>colors</a:t>
            </a:r>
            <a:endParaRPr lang="pt-BR" dirty="0"/>
          </a:p>
        </p:txBody>
      </p:sp>
      <p:cxnSp>
        <p:nvCxnSpPr>
          <p:cNvPr id="28" name="Conector de seta reta 27"/>
          <p:cNvCxnSpPr/>
          <p:nvPr/>
        </p:nvCxnSpPr>
        <p:spPr>
          <a:xfrm>
            <a:off x="8827008" y="5815584"/>
            <a:ext cx="187747" cy="6502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1"/>
          <p:cNvSpPr>
            <a:spLocks noChangeArrowheads="1"/>
          </p:cNvSpPr>
          <p:nvPr/>
        </p:nvSpPr>
        <p:spPr bwMode="auto">
          <a:xfrm>
            <a:off x="221673" y="6527392"/>
            <a:ext cx="4087091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:backgroundTint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="@color/green_red_color_state"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700547" y="6175397"/>
            <a:ext cx="284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background botão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8785405" y="4490055"/>
            <a:ext cx="3445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Faz a leitura de cima para baixo</a:t>
            </a:r>
          </a:p>
          <a:p>
            <a:r>
              <a:rPr lang="pt-BR" dirty="0"/>
              <a:t>Cor padrão tem de ficar por ultimo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4825603" y="4010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03</a:t>
            </a:r>
          </a:p>
        </p:txBody>
      </p:sp>
    </p:spTree>
    <p:extLst>
      <p:ext uri="{BB962C8B-B14F-4D97-AF65-F5344CB8AC3E}">
        <p14:creationId xmlns:p14="http://schemas.microsoft.com/office/powerpoint/2010/main" val="2281623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9159802-6864-40AC-86A3-F9AB38253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906"/>
          <a:stretch/>
        </p:blipFill>
        <p:spPr>
          <a:xfrm>
            <a:off x="333829" y="588718"/>
            <a:ext cx="11088914" cy="626928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2637056-D82C-44CF-ACF8-36B18EA026D6}"/>
              </a:ext>
            </a:extLst>
          </p:cNvPr>
          <p:cNvSpPr txBox="1"/>
          <p:nvPr/>
        </p:nvSpPr>
        <p:spPr>
          <a:xfrm>
            <a:off x="333829" y="80718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Chain</a:t>
            </a:r>
          </a:p>
        </p:txBody>
      </p:sp>
    </p:spTree>
    <p:extLst>
      <p:ext uri="{BB962C8B-B14F-4D97-AF65-F5344CB8AC3E}">
        <p14:creationId xmlns:p14="http://schemas.microsoft.com/office/powerpoint/2010/main" val="983462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1D35416-22FF-4EB1-8838-8DAC2E570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121"/>
          <a:stretch/>
        </p:blipFill>
        <p:spPr>
          <a:xfrm>
            <a:off x="246742" y="827314"/>
            <a:ext cx="10130971" cy="580005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941CFAC-09B1-4AAF-8E38-72339164261C}"/>
              </a:ext>
            </a:extLst>
          </p:cNvPr>
          <p:cNvSpPr txBox="1"/>
          <p:nvPr/>
        </p:nvSpPr>
        <p:spPr>
          <a:xfrm>
            <a:off x="1596571" y="290286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GuideLine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528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A846B4B-96CC-4C01-B983-0AFABFCC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02" y="1321832"/>
            <a:ext cx="4960484" cy="524588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7125210-C777-4113-AC92-53CAAA96AA42}"/>
              </a:ext>
            </a:extLst>
          </p:cNvPr>
          <p:cNvSpPr txBox="1"/>
          <p:nvPr/>
        </p:nvSpPr>
        <p:spPr>
          <a:xfrm>
            <a:off x="1596571" y="290286"/>
            <a:ext cx="931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Barreira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392CB30-1AFF-4E3C-A4F1-3827F54FC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687" y="240846"/>
            <a:ext cx="5257800" cy="3895725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710B4237-C6D3-4074-ACAB-A7738B6EF973}"/>
              </a:ext>
            </a:extLst>
          </p:cNvPr>
          <p:cNvCxnSpPr/>
          <p:nvPr/>
        </p:nvCxnSpPr>
        <p:spPr>
          <a:xfrm flipV="1">
            <a:off x="7242628" y="3095171"/>
            <a:ext cx="1524000" cy="3338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9E489516-3345-4ADE-91FA-B602F600B0AE}"/>
              </a:ext>
            </a:extLst>
          </p:cNvPr>
          <p:cNvCxnSpPr/>
          <p:nvPr/>
        </p:nvCxnSpPr>
        <p:spPr>
          <a:xfrm flipV="1">
            <a:off x="5849257" y="537029"/>
            <a:ext cx="0" cy="31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id="{D44E9614-B6C2-4AFC-A8FC-97EAFD66E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5174" y="1911865"/>
            <a:ext cx="2836826" cy="2700440"/>
          </a:xfrm>
          <a:prstGeom prst="rect">
            <a:avLst/>
          </a:prstGeom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47BF5AEA-E57F-4E14-8209-720FFA2A98FA}"/>
              </a:ext>
            </a:extLst>
          </p:cNvPr>
          <p:cNvCxnSpPr/>
          <p:nvPr/>
        </p:nvCxnSpPr>
        <p:spPr>
          <a:xfrm flipV="1">
            <a:off x="1596571" y="2423886"/>
            <a:ext cx="1335315" cy="2322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80D5DFC5-E64C-4D08-B07C-926D652C14A1}"/>
              </a:ext>
            </a:extLst>
          </p:cNvPr>
          <p:cNvCxnSpPr/>
          <p:nvPr/>
        </p:nvCxnSpPr>
        <p:spPr>
          <a:xfrm>
            <a:off x="9213171" y="1117600"/>
            <a:ext cx="1309686" cy="130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>
            <a:extLst>
              <a:ext uri="{FF2B5EF4-FFF2-40B4-BE49-F238E27FC236}">
                <a16:creationId xmlns:a16="http://schemas.microsoft.com/office/drawing/2014/main" id="{EBBCF339-5166-4368-85D9-F447A2BF8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5564" y="4389323"/>
            <a:ext cx="7386748" cy="425677"/>
          </a:xfrm>
          <a:prstGeom prst="rect">
            <a:avLst/>
          </a:prstGeom>
        </p:spPr>
      </p:pic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EE87711B-7F54-43C7-95AE-EC288459A62D}"/>
              </a:ext>
            </a:extLst>
          </p:cNvPr>
          <p:cNvCxnSpPr/>
          <p:nvPr/>
        </p:nvCxnSpPr>
        <p:spPr>
          <a:xfrm flipH="1">
            <a:off x="9213171" y="3504872"/>
            <a:ext cx="1309686" cy="772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m 21">
            <a:extLst>
              <a:ext uri="{FF2B5EF4-FFF2-40B4-BE49-F238E27FC236}">
                <a16:creationId xmlns:a16="http://schemas.microsoft.com/office/drawing/2014/main" id="{7E30DAB3-FD55-4A62-9B58-FA2DEBAF3A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0537" y="4930433"/>
            <a:ext cx="2767692" cy="189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023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831C58C-DF62-487E-B41D-5E4D12E13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515" y="847292"/>
            <a:ext cx="4724400" cy="6191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AF69BB3-FA0A-4D53-AE45-F752A8ECE2A0}"/>
              </a:ext>
            </a:extLst>
          </p:cNvPr>
          <p:cNvSpPr txBox="1"/>
          <p:nvPr/>
        </p:nvSpPr>
        <p:spPr>
          <a:xfrm>
            <a:off x="235528" y="13854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Aula 10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FB35801-5B9F-48BB-80F9-69AC7738A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15" y="1866900"/>
            <a:ext cx="6915150" cy="15621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D58B59D-3F7E-452F-9131-8805D6506619}"/>
              </a:ext>
            </a:extLst>
          </p:cNvPr>
          <p:cNvSpPr txBox="1"/>
          <p:nvPr/>
        </p:nvSpPr>
        <p:spPr>
          <a:xfrm>
            <a:off x="7832847" y="2463284"/>
            <a:ext cx="2717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Serve para todo o contexto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EF5122F-E320-40F2-966D-FA2B1605FC15}"/>
              </a:ext>
            </a:extLst>
          </p:cNvPr>
          <p:cNvSpPr txBox="1"/>
          <p:nvPr/>
        </p:nvSpPr>
        <p:spPr>
          <a:xfrm>
            <a:off x="6681671" y="2955120"/>
            <a:ext cx="2748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Serve para o contexto atual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35D0716-B86D-4F90-866E-6479FAB16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515" y="4200958"/>
            <a:ext cx="5791200" cy="180975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573C720-CDD1-49F5-945C-8F5606EC3086}"/>
              </a:ext>
            </a:extLst>
          </p:cNvPr>
          <p:cNvSpPr txBox="1"/>
          <p:nvPr/>
        </p:nvSpPr>
        <p:spPr>
          <a:xfrm>
            <a:off x="1075126" y="3829483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Como acessar</a:t>
            </a:r>
          </a:p>
        </p:txBody>
      </p:sp>
    </p:spTree>
    <p:extLst>
      <p:ext uri="{BB962C8B-B14F-4D97-AF65-F5344CB8AC3E}">
        <p14:creationId xmlns:p14="http://schemas.microsoft.com/office/powerpoint/2010/main" val="2421651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8755367-1656-4D73-A814-3D9051D499C9}"/>
              </a:ext>
            </a:extLst>
          </p:cNvPr>
          <p:cNvSpPr txBox="1"/>
          <p:nvPr/>
        </p:nvSpPr>
        <p:spPr>
          <a:xfrm>
            <a:off x="166254" y="96982"/>
            <a:ext cx="2241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Aula 12 </a:t>
            </a:r>
            <a:r>
              <a:rPr lang="pt-BR" dirty="0" err="1"/>
              <a:t>Recycler</a:t>
            </a:r>
            <a:r>
              <a:rPr lang="pt-BR" dirty="0"/>
              <a:t> </a:t>
            </a:r>
            <a:r>
              <a:rPr lang="pt-BR" dirty="0" err="1"/>
              <a:t>View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441855-1BFB-4C8F-95E0-30C44A9042FD}"/>
              </a:ext>
            </a:extLst>
          </p:cNvPr>
          <p:cNvSpPr txBox="1"/>
          <p:nvPr/>
        </p:nvSpPr>
        <p:spPr>
          <a:xfrm>
            <a:off x="455576" y="466314"/>
            <a:ext cx="59532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group</a:t>
            </a:r>
            <a:r>
              <a:rPr lang="pt-BR" dirty="0"/>
              <a:t> - </a:t>
            </a:r>
            <a:r>
              <a:rPr lang="pt-BR" dirty="0" err="1"/>
              <a:t>Recycler</a:t>
            </a:r>
            <a:r>
              <a:rPr lang="pt-BR" dirty="0"/>
              <a:t> </a:t>
            </a:r>
            <a:r>
              <a:rPr lang="pt-BR" dirty="0" err="1"/>
              <a:t>view</a:t>
            </a:r>
            <a:endParaRPr lang="pt-BR" dirty="0"/>
          </a:p>
          <a:p>
            <a:r>
              <a:rPr lang="pt-BR" dirty="0"/>
              <a:t>Biblioteca -  </a:t>
            </a:r>
            <a:r>
              <a:rPr lang="pt-BR" dirty="0" err="1"/>
              <a:t>RecyclerView</a:t>
            </a:r>
            <a:r>
              <a:rPr lang="pt-BR" dirty="0"/>
              <a:t> -&gt; 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Holder</a:t>
            </a:r>
            <a:endParaRPr lang="pt-BR" dirty="0"/>
          </a:p>
          <a:p>
            <a:r>
              <a:rPr lang="pt-BR" dirty="0"/>
              <a:t>Biblioteca  - </a:t>
            </a:r>
            <a:r>
              <a:rPr lang="pt-BR" dirty="0" err="1"/>
              <a:t>Adapter</a:t>
            </a:r>
            <a:r>
              <a:rPr lang="pt-BR" dirty="0"/>
              <a:t> -&gt; </a:t>
            </a:r>
            <a:r>
              <a:rPr lang="pt-BR" dirty="0" err="1"/>
              <a:t>Adapter</a:t>
            </a:r>
            <a:r>
              <a:rPr lang="pt-BR" dirty="0"/>
              <a:t> vinculo final das </a:t>
            </a:r>
            <a:r>
              <a:rPr lang="pt-BR" dirty="0" err="1"/>
              <a:t>views</a:t>
            </a:r>
            <a:r>
              <a:rPr lang="pt-BR" dirty="0"/>
              <a:t> com a </a:t>
            </a:r>
          </a:p>
          <a:p>
            <a:r>
              <a:rPr lang="pt-BR" dirty="0"/>
              <a:t>Layout manager -&gt; definir qual a posição dos itens na tela</a:t>
            </a:r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FB78E84-B1D4-4317-94A7-9A706373D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455576" y="2312974"/>
            <a:ext cx="6096000" cy="343487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FA264BC1-B2DF-4B40-AAF9-9B6AD8960FEA}"/>
              </a:ext>
            </a:extLst>
          </p:cNvPr>
          <p:cNvSpPr txBox="1"/>
          <p:nvPr/>
        </p:nvSpPr>
        <p:spPr>
          <a:xfrm>
            <a:off x="364737" y="1943642"/>
            <a:ext cx="1844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novo pacote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CFD8D386-631F-4DA3-A99B-487AF9A52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70"/>
          <a:stretch/>
        </p:blipFill>
        <p:spPr>
          <a:xfrm>
            <a:off x="7388629" y="3884799"/>
            <a:ext cx="4347795" cy="250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72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69037E0-BE26-4B7C-8372-B6C892EC8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19" y="520411"/>
            <a:ext cx="2514600" cy="238125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C1F5572-B158-4B50-86CD-C6D540D9504A}"/>
              </a:ext>
            </a:extLst>
          </p:cNvPr>
          <p:cNvSpPr txBox="1"/>
          <p:nvPr/>
        </p:nvSpPr>
        <p:spPr>
          <a:xfrm>
            <a:off x="474519" y="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enum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4CC005D-E92F-4059-B6DB-ED75AEB9AB4B}"/>
              </a:ext>
            </a:extLst>
          </p:cNvPr>
          <p:cNvSpPr txBox="1"/>
          <p:nvPr/>
        </p:nvSpPr>
        <p:spPr>
          <a:xfrm>
            <a:off x="3325092" y="520411"/>
            <a:ext cx="3191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Ordinal, posição do item na lista</a:t>
            </a: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258AAA2-1A6E-4201-9DDE-14E99FAC7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2" y="928617"/>
            <a:ext cx="4514850" cy="4762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21A3A85-5585-4B71-A27D-0710E900D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19" y="3309867"/>
            <a:ext cx="4248150" cy="237172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5C30B33-F4B3-4B0B-8DC4-DBF62C609D18}"/>
              </a:ext>
            </a:extLst>
          </p:cNvPr>
          <p:cNvSpPr txBox="1"/>
          <p:nvPr/>
        </p:nvSpPr>
        <p:spPr>
          <a:xfrm>
            <a:off x="474519" y="2940535"/>
            <a:ext cx="3702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Passo como valor padrão o valor false</a:t>
            </a:r>
          </a:p>
        </p:txBody>
      </p:sp>
    </p:spTree>
    <p:extLst>
      <p:ext uri="{BB962C8B-B14F-4D97-AF65-F5344CB8AC3E}">
        <p14:creationId xmlns:p14="http://schemas.microsoft.com/office/powerpoint/2010/main" val="2364282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4C60285-6505-4C3A-8D1E-D5E329C458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10836" y="215274"/>
            <a:ext cx="6096000" cy="343487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1133166-3B80-4C20-901C-41D705B5AA24}"/>
              </a:ext>
            </a:extLst>
          </p:cNvPr>
          <p:cNvSpPr txBox="1"/>
          <p:nvPr/>
        </p:nvSpPr>
        <p:spPr>
          <a:xfrm>
            <a:off x="2258292" y="0"/>
            <a:ext cx="1342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 + ENTER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B79CD6D-A8B0-4254-B7D4-541500D26D08}"/>
              </a:ext>
            </a:extLst>
          </p:cNvPr>
          <p:cNvSpPr txBox="1"/>
          <p:nvPr/>
        </p:nvSpPr>
        <p:spPr>
          <a:xfrm>
            <a:off x="110836" y="4059382"/>
            <a:ext cx="512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Crtl</a:t>
            </a:r>
            <a:r>
              <a:rPr lang="pt-BR" dirty="0"/>
              <a:t> + TAB -&gt; MOSTRA OS ITENS QUE ESTÃO ABERTOS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64819C2-5076-4CD7-96F3-FDD30BA86020}"/>
              </a:ext>
            </a:extLst>
          </p:cNvPr>
          <p:cNvSpPr txBox="1"/>
          <p:nvPr/>
        </p:nvSpPr>
        <p:spPr>
          <a:xfrm>
            <a:off x="6580909" y="1563377"/>
            <a:ext cx="2403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PASTA SEPARADA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ECDBA950-A223-45CF-930F-B6BD5AFD6E35}"/>
              </a:ext>
            </a:extLst>
          </p:cNvPr>
          <p:cNvCxnSpPr/>
          <p:nvPr/>
        </p:nvCxnSpPr>
        <p:spPr>
          <a:xfrm>
            <a:off x="4959927" y="1563377"/>
            <a:ext cx="1620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CCECFA22-8AE3-4510-ACBA-39871EC4F479}"/>
              </a:ext>
            </a:extLst>
          </p:cNvPr>
          <p:cNvSpPr txBox="1"/>
          <p:nvPr/>
        </p:nvSpPr>
        <p:spPr>
          <a:xfrm>
            <a:off x="8853055" y="2186832"/>
            <a:ext cx="1745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NOME ARQUIVO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4381277E-4A15-409A-BB5A-81B8EB48B512}"/>
              </a:ext>
            </a:extLst>
          </p:cNvPr>
          <p:cNvCxnSpPr/>
          <p:nvPr/>
        </p:nvCxnSpPr>
        <p:spPr>
          <a:xfrm>
            <a:off x="7232073" y="2186832"/>
            <a:ext cx="1620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040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3012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764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282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85344" y="0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Exemplo de cadastro de cores</a:t>
            </a:r>
          </a:p>
        </p:txBody>
      </p:sp>
      <p:grpSp>
        <p:nvGrpSpPr>
          <p:cNvPr id="13" name="Grupo 12"/>
          <p:cNvGrpSpPr/>
          <p:nvPr/>
        </p:nvGrpSpPr>
        <p:grpSpPr>
          <a:xfrm>
            <a:off x="85344" y="-272555"/>
            <a:ext cx="8629650" cy="4466153"/>
            <a:chOff x="525399" y="267772"/>
            <a:chExt cx="8629650" cy="4466153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5399" y="904875"/>
              <a:ext cx="8629650" cy="3829050"/>
            </a:xfrm>
            <a:prstGeom prst="rect">
              <a:avLst/>
            </a:prstGeom>
          </p:spPr>
        </p:pic>
        <p:sp>
          <p:nvSpPr>
            <p:cNvPr id="6" name="Retângulo 5"/>
            <p:cNvSpPr/>
            <p:nvPr/>
          </p:nvSpPr>
          <p:spPr>
            <a:xfrm>
              <a:off x="1243584" y="4328160"/>
              <a:ext cx="1499616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6425184" y="267772"/>
              <a:ext cx="728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nome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7491984" y="267772"/>
              <a:ext cx="650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valor</a:t>
              </a:r>
            </a:p>
          </p:txBody>
        </p:sp>
        <p:cxnSp>
          <p:nvCxnSpPr>
            <p:cNvPr id="10" name="Conector de seta reta 9"/>
            <p:cNvCxnSpPr>
              <a:stCxn id="7" idx="2"/>
            </p:cNvCxnSpPr>
            <p:nvPr/>
          </p:nvCxnSpPr>
          <p:spPr>
            <a:xfrm>
              <a:off x="6789226" y="637104"/>
              <a:ext cx="0" cy="64305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8" idx="2"/>
            </p:cNvCxnSpPr>
            <p:nvPr/>
          </p:nvCxnSpPr>
          <p:spPr>
            <a:xfrm flipH="1">
              <a:off x="7817457" y="637104"/>
              <a:ext cx="1" cy="55771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52575"/>
            <a:ext cx="7239000" cy="5305425"/>
          </a:xfrm>
          <a:prstGeom prst="rect">
            <a:avLst/>
          </a:prstGeom>
        </p:spPr>
      </p:pic>
      <p:cxnSp>
        <p:nvCxnSpPr>
          <p:cNvPr id="16" name="Conector de seta reta 15"/>
          <p:cNvCxnSpPr/>
          <p:nvPr/>
        </p:nvCxnSpPr>
        <p:spPr>
          <a:xfrm flipH="1">
            <a:off x="6680852" y="1087322"/>
            <a:ext cx="2823366" cy="1025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/>
          <p:cNvSpPr txBox="1"/>
          <p:nvPr/>
        </p:nvSpPr>
        <p:spPr>
          <a:xfrm>
            <a:off x="9504218" y="717990"/>
            <a:ext cx="70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Clicar</a:t>
            </a: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16236"/>
            <a:ext cx="5448300" cy="1600200"/>
          </a:xfrm>
          <a:prstGeom prst="rect">
            <a:avLst/>
          </a:prstGeom>
        </p:spPr>
      </p:pic>
      <p:sp>
        <p:nvSpPr>
          <p:cNvPr id="20" name="CaixaDeTexto 19"/>
          <p:cNvSpPr txBox="1"/>
          <p:nvPr/>
        </p:nvSpPr>
        <p:spPr>
          <a:xfrm>
            <a:off x="2168916" y="4745939"/>
            <a:ext cx="1342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 + ENTER</a:t>
            </a:r>
          </a:p>
        </p:txBody>
      </p:sp>
      <p:cxnSp>
        <p:nvCxnSpPr>
          <p:cNvPr id="22" name="Conector de seta reta 21"/>
          <p:cNvCxnSpPr>
            <a:stCxn id="20" idx="3"/>
          </p:cNvCxnSpPr>
          <p:nvPr/>
        </p:nvCxnSpPr>
        <p:spPr>
          <a:xfrm>
            <a:off x="3511656" y="4930605"/>
            <a:ext cx="284489" cy="6666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279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408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1665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7178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8421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7536" y="85344"/>
            <a:ext cx="627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Forçar a ter orientação somente na vertical(Portátil) ou horizontal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" y="621220"/>
            <a:ext cx="4889835" cy="1305116"/>
          </a:xfrm>
          <a:prstGeom prst="rect">
            <a:avLst/>
          </a:prstGeom>
        </p:spPr>
      </p:pic>
      <p:sp>
        <p:nvSpPr>
          <p:cNvPr id="9" name="Seta para baixo 8"/>
          <p:cNvSpPr/>
          <p:nvPr/>
        </p:nvSpPr>
        <p:spPr>
          <a:xfrm rot="3377629">
            <a:off x="1975104" y="731520"/>
            <a:ext cx="438912" cy="68275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Grupo 10"/>
          <p:cNvGrpSpPr/>
          <p:nvPr/>
        </p:nvGrpSpPr>
        <p:grpSpPr>
          <a:xfrm>
            <a:off x="6047232" y="700890"/>
            <a:ext cx="5120640" cy="1549322"/>
            <a:chOff x="6083808" y="377014"/>
            <a:chExt cx="5120640" cy="1549322"/>
          </a:xfrm>
        </p:grpSpPr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3808" y="377014"/>
              <a:ext cx="5120640" cy="1549322"/>
            </a:xfrm>
            <a:prstGeom prst="rect">
              <a:avLst/>
            </a:prstGeom>
          </p:spPr>
        </p:pic>
        <p:sp>
          <p:nvSpPr>
            <p:cNvPr id="6" name="Retângulo 5"/>
            <p:cNvSpPr/>
            <p:nvPr/>
          </p:nvSpPr>
          <p:spPr>
            <a:xfrm>
              <a:off x="6425184" y="700890"/>
              <a:ext cx="3901440" cy="2926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2" name="CaixaDeTexto 11"/>
          <p:cNvSpPr txBox="1"/>
          <p:nvPr/>
        </p:nvSpPr>
        <p:spPr>
          <a:xfrm>
            <a:off x="8136734" y="335130"/>
            <a:ext cx="306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Tem de estar abaixo da </a:t>
            </a:r>
            <a:r>
              <a:rPr lang="pt-BR" dirty="0" err="1"/>
              <a:t>activity</a:t>
            </a:r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4789027" y="2354362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04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97536" y="2560325"/>
            <a:ext cx="4508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uma nova </a:t>
            </a:r>
            <a:r>
              <a:rPr lang="pt-BR" dirty="0" err="1"/>
              <a:t>activity</a:t>
            </a:r>
            <a:r>
              <a:rPr lang="pt-BR" dirty="0"/>
              <a:t> modo automático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/>
          <a:srcRect l="50161" t="2702" r="16694" b="56242"/>
          <a:stretch/>
        </p:blipFill>
        <p:spPr>
          <a:xfrm>
            <a:off x="136705" y="2981732"/>
            <a:ext cx="5185694" cy="3842532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6237116" y="2617763"/>
            <a:ext cx="414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uma nova </a:t>
            </a:r>
            <a:r>
              <a:rPr lang="pt-BR" dirty="0" err="1"/>
              <a:t>activity</a:t>
            </a:r>
            <a:r>
              <a:rPr lang="pt-BR" dirty="0"/>
              <a:t> modo manual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5"/>
          <a:srcRect l="49436" t="7926" r="16693" b="86740"/>
          <a:stretch/>
        </p:blipFill>
        <p:spPr>
          <a:xfrm>
            <a:off x="5792833" y="3245133"/>
            <a:ext cx="5029827" cy="571712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739255" y="2876692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Classe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5739255" y="3965232"/>
            <a:ext cx="1756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Layout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6"/>
          <a:srcRect l="50161" t="17951" r="21290" b="77189"/>
          <a:stretch/>
        </p:blipFill>
        <p:spPr>
          <a:xfrm>
            <a:off x="5792833" y="4334564"/>
            <a:ext cx="5029827" cy="607934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2833" y="5460217"/>
            <a:ext cx="2000250" cy="600075"/>
          </a:xfrm>
          <a:prstGeom prst="rect">
            <a:avLst/>
          </a:prstGeom>
        </p:spPr>
      </p:pic>
      <p:sp>
        <p:nvSpPr>
          <p:cNvPr id="18" name="CaixaDeTexto 17"/>
          <p:cNvSpPr txBox="1"/>
          <p:nvPr/>
        </p:nvSpPr>
        <p:spPr>
          <a:xfrm>
            <a:off x="5739255" y="5018901"/>
            <a:ext cx="458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</a:t>
            </a:r>
            <a:r>
              <a:rPr lang="pt-BR" dirty="0" err="1"/>
              <a:t>Adicionar</a:t>
            </a:r>
            <a:r>
              <a:rPr lang="pt-BR" dirty="0"/>
              <a:t> </a:t>
            </a:r>
            <a:r>
              <a:rPr lang="pt-BR" dirty="0" err="1"/>
              <a:t>activity</a:t>
            </a:r>
            <a:r>
              <a:rPr lang="pt-BR" dirty="0"/>
              <a:t> dentro da </a:t>
            </a:r>
            <a:r>
              <a:rPr lang="pt-BR" dirty="0" err="1"/>
              <a:t>manifest</a:t>
            </a:r>
            <a:endParaRPr lang="pt-BR" dirty="0"/>
          </a:p>
        </p:txBody>
      </p:sp>
      <p:sp>
        <p:nvSpPr>
          <p:cNvPr id="19" name="Rectangle 1"/>
          <p:cNvSpPr>
            <a:spLocks noChangeArrowheads="1"/>
          </p:cNvSpPr>
          <p:nvPr/>
        </p:nvSpPr>
        <p:spPr bwMode="auto">
          <a:xfrm>
            <a:off x="8136734" y="5637143"/>
            <a:ext cx="3375412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activity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RegisterUser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&gt;&lt;/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activity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41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252680"/>
            <a:ext cx="5542156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&lt;activity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=".RegisterUser"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&lt;intent-filter&gt;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    &lt;action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="android.intent.action.MAIN"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    &lt;category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="android.intent.category.LAUNCHER"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&lt;/intent-filter&gt;            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&lt;/activity&gt;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&lt;activity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=".MainActivity"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67268" y="479502"/>
            <a:ext cx="4059044" cy="7471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4226312" y="729733"/>
            <a:ext cx="4274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Identifica qual </a:t>
            </a:r>
            <a:r>
              <a:rPr lang="pt-BR" dirty="0" err="1">
                <a:solidFill>
                  <a:srgbClr val="FF0000"/>
                </a:solidFill>
              </a:rPr>
              <a:t>activity</a:t>
            </a:r>
            <a:r>
              <a:rPr lang="pt-BR" dirty="0">
                <a:solidFill>
                  <a:srgbClr val="FF0000"/>
                </a:solidFill>
              </a:rPr>
              <a:t> irá abrir por primeiro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2338908" y="190230"/>
            <a:ext cx="864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rgbClr val="FF0000"/>
                </a:solidFill>
              </a:rPr>
              <a:t>Activity</a:t>
            </a:r>
            <a:r>
              <a:rPr lang="pt-BR" sz="14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338907" y="1219940"/>
            <a:ext cx="864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rgbClr val="FF0000"/>
                </a:solidFill>
              </a:rPr>
              <a:t>Activity</a:t>
            </a:r>
            <a:r>
              <a:rPr lang="pt-BR" sz="1400" dirty="0">
                <a:solidFill>
                  <a:srgbClr val="FF0000"/>
                </a:solidFill>
              </a:rPr>
              <a:t> 2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68" y="2190285"/>
            <a:ext cx="1200150" cy="381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8" y="2803950"/>
            <a:ext cx="2124075" cy="58102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68" y="3617640"/>
            <a:ext cx="1123950" cy="120015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1550435" y="2196119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classe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50435" y="4033049"/>
            <a:ext cx="482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get</a:t>
            </a:r>
            <a:endParaRPr lang="pt-BR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2338907" y="2909796"/>
            <a:ext cx="465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set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367418" y="4479325"/>
            <a:ext cx="3416455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playerName = </a:t>
            </a:r>
            <a:r>
              <a:rPr kumimoji="0" lang="pt-BR" altLang="pt-BR" sz="1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intent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.getStringExtra(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"playername"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6746488" y="2909796"/>
            <a:ext cx="4583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Para acessar um </a:t>
            </a:r>
            <a:r>
              <a:rPr lang="pt-BR" dirty="0" err="1"/>
              <a:t>Resource</a:t>
            </a:r>
            <a:r>
              <a:rPr lang="pt-BR" dirty="0"/>
              <a:t> de uma classe </a:t>
            </a:r>
            <a:r>
              <a:rPr lang="pt-BR" dirty="0" err="1"/>
              <a:t>kotlin</a:t>
            </a:r>
            <a:endParaRPr lang="pt-BR" dirty="0"/>
          </a:p>
        </p:txBody>
      </p:sp>
      <p:sp>
        <p:nvSpPr>
          <p:cNvPr id="15" name="Seta para baixo 14"/>
          <p:cNvSpPr/>
          <p:nvPr/>
        </p:nvSpPr>
        <p:spPr>
          <a:xfrm>
            <a:off x="8769398" y="1890131"/>
            <a:ext cx="537678" cy="98130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7047918" y="3558191"/>
            <a:ext cx="4282069" cy="3693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resources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.getString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R.string.</a:t>
            </a:r>
            <a:r>
              <a:rPr kumimoji="0" lang="pt-BR" altLang="pt-BR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Welcome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pt-BR" altLang="pt-B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6066263" y="4402381"/>
            <a:ext cx="53004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Fazer </a:t>
            </a:r>
            <a:r>
              <a:rPr lang="pt-BR" dirty="0" err="1"/>
              <a:t>place</a:t>
            </a:r>
            <a:r>
              <a:rPr lang="pt-BR" dirty="0"/>
              <a:t> </a:t>
            </a:r>
            <a:r>
              <a:rPr lang="pt-BR" dirty="0" err="1"/>
              <a:t>holder</a:t>
            </a:r>
            <a:r>
              <a:rPr lang="pt-BR" dirty="0"/>
              <a:t>(nome que aparece antes de digitar)</a:t>
            </a:r>
          </a:p>
          <a:p>
            <a:r>
              <a:rPr lang="pt-BR" dirty="0"/>
              <a:t> em um campo de texto (</a:t>
            </a:r>
            <a:r>
              <a:rPr lang="pt-BR" dirty="0" err="1"/>
              <a:t>hint</a:t>
            </a:r>
            <a:r>
              <a:rPr lang="pt-BR" dirty="0"/>
              <a:t>)</a:t>
            </a: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7047918" y="5244001"/>
            <a:ext cx="3668751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:hint</a:t>
            </a: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="@string/UserName"</a:t>
            </a:r>
            <a:endParaRPr kumimoji="0" lang="pt-BR" altLang="pt-BR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2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44967" y="0"/>
            <a:ext cx="460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Concatenar itens dentro de uma </a:t>
            </a:r>
            <a:r>
              <a:rPr lang="pt-BR" dirty="0" err="1"/>
              <a:t>string</a:t>
            </a:r>
            <a:r>
              <a:rPr lang="pt-BR" dirty="0"/>
              <a:t> usar %s </a:t>
            </a:r>
          </a:p>
        </p:txBody>
      </p:sp>
      <p:grpSp>
        <p:nvGrpSpPr>
          <p:cNvPr id="5" name="Grupo 4"/>
          <p:cNvGrpSpPr/>
          <p:nvPr/>
        </p:nvGrpSpPr>
        <p:grpSpPr>
          <a:xfrm>
            <a:off x="315324" y="526557"/>
            <a:ext cx="3646448" cy="518757"/>
            <a:chOff x="343033" y="526557"/>
            <a:chExt cx="3646448" cy="518757"/>
          </a:xfrm>
        </p:grpSpPr>
        <p:sp>
          <p:nvSpPr>
            <p:cNvPr id="3" name="Rectangle 1"/>
            <p:cNvSpPr>
              <a:spLocks noChangeArrowheads="1"/>
            </p:cNvSpPr>
            <p:nvPr/>
          </p:nvSpPr>
          <p:spPr bwMode="auto">
            <a:xfrm>
              <a:off x="343033" y="662826"/>
              <a:ext cx="3646448" cy="246221"/>
            </a:xfrm>
            <a:prstGeom prst="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&lt;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string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 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name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Welcome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"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&gt;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/>
                </a:rPr>
                <a:t>Seja Bem Vindo %s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&lt;/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string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&gt;</a:t>
              </a:r>
              <a:endPara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" name="Retângulo 3"/>
            <p:cNvSpPr/>
            <p:nvPr/>
          </p:nvSpPr>
          <p:spPr>
            <a:xfrm>
              <a:off x="2606470" y="526557"/>
              <a:ext cx="245327" cy="51875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6" name="CaixaDeTexto 5"/>
          <p:cNvSpPr txBox="1"/>
          <p:nvPr/>
        </p:nvSpPr>
        <p:spPr>
          <a:xfrm>
            <a:off x="4661209" y="319813"/>
            <a:ext cx="2844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Estou apto a receber valores</a:t>
            </a:r>
          </a:p>
        </p:txBody>
      </p:sp>
      <p:cxnSp>
        <p:nvCxnSpPr>
          <p:cNvPr id="8" name="Conector de seta reta 7"/>
          <p:cNvCxnSpPr>
            <a:stCxn id="6" idx="1"/>
          </p:cNvCxnSpPr>
          <p:nvPr/>
        </p:nvCxnSpPr>
        <p:spPr>
          <a:xfrm flipH="1">
            <a:off x="3051143" y="504479"/>
            <a:ext cx="1610066" cy="1583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/>
          <p:cNvSpPr txBox="1"/>
          <p:nvPr/>
        </p:nvSpPr>
        <p:spPr>
          <a:xfrm>
            <a:off x="144967" y="1330557"/>
            <a:ext cx="336412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pt-BR" dirty="0"/>
              <a:t>Compartilhando itens pelo celular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67" y="1870272"/>
            <a:ext cx="4762500" cy="2400300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6824546" y="1330557"/>
            <a:ext cx="470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Balão que aparece na tela como </a:t>
            </a:r>
            <a:r>
              <a:rPr lang="pt-BR" dirty="0" err="1"/>
              <a:t>poup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 (</a:t>
            </a:r>
            <a:r>
              <a:rPr lang="pt-BR" dirty="0" err="1"/>
              <a:t>Toast</a:t>
            </a:r>
            <a:r>
              <a:rPr lang="pt-BR" dirty="0"/>
              <a:t>)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5849120" y="1870272"/>
            <a:ext cx="6108703" cy="2616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Toast.makeText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"Você não tem o 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WhatsApp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instalado"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pt-BR" altLang="pt-B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LENGTH_SHORT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757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31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97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248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Animação Dados no </a:t>
            </a:r>
            <a:r>
              <a:rPr lang="pt-BR" dirty="0" err="1"/>
              <a:t>App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6" y="1329783"/>
            <a:ext cx="5581650" cy="29718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26" y="369332"/>
            <a:ext cx="3467100" cy="8191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 rot="20143487">
            <a:off x="3178564" y="1191283"/>
            <a:ext cx="1339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Tempo de duração</a:t>
            </a:r>
          </a:p>
        </p:txBody>
      </p:sp>
      <p:sp>
        <p:nvSpPr>
          <p:cNvPr id="6" name="CaixaDeTexto 5"/>
          <p:cNvSpPr txBox="1"/>
          <p:nvPr/>
        </p:nvSpPr>
        <p:spPr>
          <a:xfrm rot="20143487">
            <a:off x="4616221" y="807003"/>
            <a:ext cx="2394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Tempo de ciclos para executar ação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11458" y="1914245"/>
            <a:ext cx="17976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Chamada de outra função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684190" y="2498707"/>
            <a:ext cx="1493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Função após finalizar</a:t>
            </a:r>
          </a:p>
        </p:txBody>
      </p:sp>
      <p:cxnSp>
        <p:nvCxnSpPr>
          <p:cNvPr id="10" name="Conector reto 9"/>
          <p:cNvCxnSpPr/>
          <p:nvPr/>
        </p:nvCxnSpPr>
        <p:spPr>
          <a:xfrm flipH="1">
            <a:off x="7092176" y="184666"/>
            <a:ext cx="1" cy="63834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26" y="4703284"/>
            <a:ext cx="2027513" cy="716621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1449" y="4703284"/>
            <a:ext cx="3923335" cy="1719818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5801" y="449649"/>
            <a:ext cx="4638675" cy="23812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0" y="4343735"/>
            <a:ext cx="175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a animação</a:t>
            </a:r>
          </a:p>
        </p:txBody>
      </p:sp>
      <p:cxnSp>
        <p:nvCxnSpPr>
          <p:cNvPr id="16" name="Conector de seta reta 15"/>
          <p:cNvCxnSpPr>
            <a:stCxn id="11" idx="3"/>
          </p:cNvCxnSpPr>
          <p:nvPr/>
        </p:nvCxnSpPr>
        <p:spPr>
          <a:xfrm flipV="1">
            <a:off x="2143439" y="5061594"/>
            <a:ext cx="29182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7299875" y="118183"/>
            <a:ext cx="3056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Na </a:t>
            </a:r>
            <a:r>
              <a:rPr lang="pt-BR" dirty="0" err="1"/>
              <a:t>activity</a:t>
            </a:r>
            <a:r>
              <a:rPr lang="pt-BR" dirty="0"/>
              <a:t> chamar a animação</a:t>
            </a:r>
          </a:p>
        </p:txBody>
      </p:sp>
      <p:pic>
        <p:nvPicPr>
          <p:cNvPr id="18" name="Imagem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5801" y="818981"/>
            <a:ext cx="1828800" cy="257175"/>
          </a:xfrm>
          <a:prstGeom prst="rect">
            <a:avLst/>
          </a:prstGeom>
        </p:spPr>
      </p:pic>
      <p:sp>
        <p:nvSpPr>
          <p:cNvPr id="19" name="CaixaDeTexto 18"/>
          <p:cNvSpPr txBox="1"/>
          <p:nvPr/>
        </p:nvSpPr>
        <p:spPr>
          <a:xfrm>
            <a:off x="9270821" y="760836"/>
            <a:ext cx="2509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Quantas vezes irá repetir</a:t>
            </a:r>
          </a:p>
        </p:txBody>
      </p:sp>
      <p:cxnSp>
        <p:nvCxnSpPr>
          <p:cNvPr id="21" name="Conector de seta reta 20"/>
          <p:cNvCxnSpPr/>
          <p:nvPr/>
        </p:nvCxnSpPr>
        <p:spPr>
          <a:xfrm flipH="1">
            <a:off x="2710294" y="687774"/>
            <a:ext cx="4589581" cy="29363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124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1A46997A-2A57-47A7-AE30-D2E5DEBBF8E0}"/>
              </a:ext>
            </a:extLst>
          </p:cNvPr>
          <p:cNvSpPr/>
          <p:nvPr/>
        </p:nvSpPr>
        <p:spPr>
          <a:xfrm>
            <a:off x="7744691" y="1107930"/>
            <a:ext cx="1316182" cy="74857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A5B0C19-C8B2-4490-9ACC-DE433A071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115" y="1107930"/>
            <a:ext cx="3081770" cy="530749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1CD1101E-E51D-44A6-860F-07E1BD2B998C}"/>
              </a:ext>
            </a:extLst>
          </p:cNvPr>
          <p:cNvSpPr/>
          <p:nvPr/>
        </p:nvSpPr>
        <p:spPr>
          <a:xfrm>
            <a:off x="4770120" y="2272145"/>
            <a:ext cx="474694" cy="3595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40AEDF8-FB05-497D-A8E1-E2E3AF9A39AB}"/>
              </a:ext>
            </a:extLst>
          </p:cNvPr>
          <p:cNvSpPr/>
          <p:nvPr/>
        </p:nvSpPr>
        <p:spPr>
          <a:xfrm>
            <a:off x="5509261" y="2272145"/>
            <a:ext cx="484674" cy="37407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5B8646F-8D26-4AF4-8B02-372F558A4918}"/>
              </a:ext>
            </a:extLst>
          </p:cNvPr>
          <p:cNvSpPr/>
          <p:nvPr/>
        </p:nvSpPr>
        <p:spPr>
          <a:xfrm>
            <a:off x="6167353" y="2314570"/>
            <a:ext cx="484674" cy="36983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BD288B4-071D-4E74-82B2-86AB01026DF4}"/>
              </a:ext>
            </a:extLst>
          </p:cNvPr>
          <p:cNvSpPr/>
          <p:nvPr/>
        </p:nvSpPr>
        <p:spPr>
          <a:xfrm>
            <a:off x="6916475" y="2314570"/>
            <a:ext cx="484674" cy="36983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A50C075-8490-409C-B2B1-DE4F9215D15A}"/>
              </a:ext>
            </a:extLst>
          </p:cNvPr>
          <p:cNvSpPr/>
          <p:nvPr/>
        </p:nvSpPr>
        <p:spPr>
          <a:xfrm>
            <a:off x="4586722" y="1654752"/>
            <a:ext cx="2967902" cy="42949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DD99073-281D-4FD6-8F1B-D5596C029868}"/>
              </a:ext>
            </a:extLst>
          </p:cNvPr>
          <p:cNvSpPr/>
          <p:nvPr/>
        </p:nvSpPr>
        <p:spPr>
          <a:xfrm>
            <a:off x="4586722" y="2133599"/>
            <a:ext cx="2967902" cy="403167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9167605-7DB9-4245-A4C3-6944FBCCDF99}"/>
              </a:ext>
            </a:extLst>
          </p:cNvPr>
          <p:cNvSpPr/>
          <p:nvPr/>
        </p:nvSpPr>
        <p:spPr>
          <a:xfrm>
            <a:off x="4475885" y="1537855"/>
            <a:ext cx="3189576" cy="487756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E14E020-2B15-4751-8D60-5C99E09282EB}"/>
              </a:ext>
            </a:extLst>
          </p:cNvPr>
          <p:cNvSpPr txBox="1"/>
          <p:nvPr/>
        </p:nvSpPr>
        <p:spPr>
          <a:xfrm>
            <a:off x="7910946" y="1300141"/>
            <a:ext cx="889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Vertical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40C4E96-461A-4E22-A213-330DD294044C}"/>
              </a:ext>
            </a:extLst>
          </p:cNvPr>
          <p:cNvSpPr/>
          <p:nvPr/>
        </p:nvSpPr>
        <p:spPr>
          <a:xfrm>
            <a:off x="7754648" y="3013097"/>
            <a:ext cx="1316182" cy="7485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B784C5A-0023-41F4-9F4A-875B554FFA97}"/>
              </a:ext>
            </a:extLst>
          </p:cNvPr>
          <p:cNvSpPr txBox="1"/>
          <p:nvPr/>
        </p:nvSpPr>
        <p:spPr>
          <a:xfrm>
            <a:off x="7920410" y="3202720"/>
            <a:ext cx="889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Vertical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5361D02-E47E-4EBA-A09D-417F33B75B06}"/>
              </a:ext>
            </a:extLst>
          </p:cNvPr>
          <p:cNvSpPr/>
          <p:nvPr/>
        </p:nvSpPr>
        <p:spPr>
          <a:xfrm>
            <a:off x="7744691" y="2077482"/>
            <a:ext cx="1316182" cy="748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FE3E904-D606-446D-BA52-EA3C649189C8}"/>
              </a:ext>
            </a:extLst>
          </p:cNvPr>
          <p:cNvSpPr txBox="1"/>
          <p:nvPr/>
        </p:nvSpPr>
        <p:spPr>
          <a:xfrm>
            <a:off x="7809518" y="2314570"/>
            <a:ext cx="1149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Horizontal</a:t>
            </a:r>
          </a:p>
        </p:txBody>
      </p:sp>
    </p:spTree>
    <p:extLst>
      <p:ext uri="{BB962C8B-B14F-4D97-AF65-F5344CB8AC3E}">
        <p14:creationId xmlns:p14="http://schemas.microsoft.com/office/powerpoint/2010/main" val="8384388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1043</TotalTime>
  <Words>438</Words>
  <Application>Microsoft Office PowerPoint</Application>
  <PresentationFormat>Widescreen</PresentationFormat>
  <Paragraphs>71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JetBrains Mono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DIEGO OLIVEIRA/LGESP IT R&amp;D Team - TBT(diego.oliveira@lge.com)</dc:creator>
  <cp:lastModifiedBy>Diego Oliveira</cp:lastModifiedBy>
  <cp:revision>34</cp:revision>
  <dcterms:created xsi:type="dcterms:W3CDTF">2021-06-17T11:35:05Z</dcterms:created>
  <dcterms:modified xsi:type="dcterms:W3CDTF">2021-06-19T01:12:39Z</dcterms:modified>
</cp:coreProperties>
</file>

<file path=docProps/thumbnail.jpeg>
</file>